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01" r:id="rId5"/>
    <p:sldId id="302" r:id="rId6"/>
    <p:sldId id="303" r:id="rId7"/>
  </p:sldIdLst>
  <p:sldSz cx="12192000" cy="6858000"/>
  <p:notesSz cx="6858000" cy="9144000"/>
  <p:defaultTextStyle>
    <a:defPPr rtl="0"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eu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68B4C7-A6A3-4235-B3B7-F074BB37131F}" v="41" dt="2020-10-15T12:14:20"/>
    <p1510:client id="{BF3DA831-CA76-4150-BA00-6BC1525E623F}" v="9" dt="2020-10-15T12:30:09.138"/>
  </p1510:revLst>
</p1510:revInfo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74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4314129-0A7C-4B0E-97EB-D97691AD7725}" type="datetime1">
              <a:rPr lang="nl-NL" smtClean="0"/>
              <a:t>15-10-2020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1D13D6A-DFDD-4B27-9F53-83C0CD9331E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DE51F61-7A48-4334-9B19-AEF668AAEA32}" type="datetime1">
              <a:rPr lang="nl-NL" noProof="0" smtClean="0"/>
              <a:t>15-10-2020</a:t>
            </a:fld>
            <a:endParaRPr lang="nl-NL" noProof="0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nl-NL" noProof="0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A1D7B6F-E65C-42E7-86A5-0A01C6C95227}" type="slidenum">
              <a:rPr lang="nl-NL" noProof="0" smtClean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Afbeelding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Vrije vorm: Vorm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40" name="Vrije vorm: Vorm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41" name="Vrije vorm: Vorm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6" name="Vrije vorm: Vorm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7" name="Vrije vorm: Vorm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9" name="Vrije vorm: Vorm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6" name="Vrije vorm: Vorm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1" name="Vrije vorm: Vorm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5" name="Vrije vorm: Vorm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3" name="Subtitel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 OM HET MODEL TE BEWERKEN</a:t>
            </a:r>
          </a:p>
        </p:txBody>
      </p:sp>
      <p:sp>
        <p:nvSpPr>
          <p:cNvPr id="42" name="Tijdelijke aanduiding voor afbeelding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Presentatie</a:t>
            </a:r>
            <a:br>
              <a:rPr lang="nl-NL" noProof="0"/>
            </a:br>
            <a:r>
              <a:rPr lang="nl-NL" noProof="0"/>
              <a:t>Titel</a:t>
            </a:r>
          </a:p>
        </p:txBody>
      </p:sp>
      <p:sp>
        <p:nvSpPr>
          <p:cNvPr id="45" name="Tijdelijke aanduiding voor tekst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 rtlCol="0"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nl-NL" noProof="0"/>
              <a:t>MAAND</a:t>
            </a:r>
            <a:br>
              <a:rPr lang="nl-NL" noProof="0"/>
            </a:br>
            <a:r>
              <a:rPr lang="nl-NL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dank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Afbeelding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Vrije vorm: Vorm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41" name="Vrije vorm: Vorm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14" name="Vrije vorm: Vorm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0" name="Vrije vorm: Vorm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2" name="Vrije vorm: Vorm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6" name="Vrije vorm: Vorm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9" name="Vrije vorm: Vorm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1" name="Vrije vorm: Vorm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3" name="Vrije vorm: Vorm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5" name="Vrije vorm: Vorm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1" name="Titel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 rtlCol="0"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Bedankt</a:t>
            </a:r>
          </a:p>
        </p:txBody>
      </p:sp>
      <p:grpSp>
        <p:nvGrpSpPr>
          <p:cNvPr id="23" name="Afbeelding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Vrije vorm: Vorm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5" name="Vrije vorm: Vorm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30" name="Tijdelijke aanduiding voor afbeelding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35" name="Tijdelijke aanduiding voor tekst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720000">
            <a:off x="8526498" y="4052877"/>
            <a:ext cx="3689627" cy="642938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Afbeelding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Vrije vorm: Vorm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40" name="Vrije vorm: Vorm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41" name="Vrije vorm: Vorm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6" name="Vrije vorm: Vorm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7" name="Vrije vorm: Vorm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9" name="Vrije vorm: Vorm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6" name="Vrije vorm: Vorm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1" name="Vrije vorm: Vorm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5" name="Vrije vorm: Vorm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Presentatie</a:t>
            </a:r>
            <a:br>
              <a:rPr lang="nl-NL" noProof="0"/>
            </a:br>
            <a:r>
              <a:rPr lang="nl-NL" noProof="0"/>
              <a:t>Titel</a:t>
            </a:r>
          </a:p>
        </p:txBody>
      </p:sp>
      <p:sp>
        <p:nvSpPr>
          <p:cNvPr id="23" name="Subtitel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nl-NL" noProof="0"/>
              <a:t>KLIKKEN OM TITELSTIJL VAN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fbeelding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grpSp>
        <p:nvGrpSpPr>
          <p:cNvPr id="31" name="Afbeelding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25" name="Afbeelding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MM.DD.20XX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945823"/>
            <a:ext cx="2639323" cy="468000"/>
          </a:xfrm>
        </p:spPr>
        <p:txBody>
          <a:bodyPr lIns="0" rtlCol="0"/>
          <a:lstStyle/>
          <a:p>
            <a:pPr rtl="0"/>
            <a:r>
              <a:rPr lang="nl-NL" noProof="0"/>
              <a:t>EEN VOETTEKST TOEVOEGEN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8" name="Afbeelding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Verdelerdia</a:t>
            </a:r>
          </a:p>
        </p:txBody>
      </p:sp>
      <p:grpSp>
        <p:nvGrpSpPr>
          <p:cNvPr id="26" name="Afbeelding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21" name="Tijdelijke aanduiding voor tekst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61075" y="3345999"/>
            <a:ext cx="7319700" cy="1500187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inhou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Afbeelding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25" name="Afbeelding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MM.DD.20XX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945823"/>
            <a:ext cx="2639323" cy="468000"/>
          </a:xfrm>
        </p:spPr>
        <p:txBody>
          <a:bodyPr lIns="0" rtlCol="0"/>
          <a:lstStyle/>
          <a:p>
            <a:pPr rtl="0"/>
            <a:r>
              <a:rPr lang="nl-NL" noProof="0"/>
              <a:t>EEN VOETTEKST TOEVOEGEN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8" name="Afbeelding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grpSp>
        <p:nvGrpSpPr>
          <p:cNvPr id="26" name="Afbeelding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7" name="Titel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nl-NL" noProof="0"/>
              <a:t>Klik om de titelstijl van het model te bewerken</a:t>
            </a:r>
          </a:p>
        </p:txBody>
      </p:sp>
      <p:sp>
        <p:nvSpPr>
          <p:cNvPr id="22" name="Tijdelijke aanduiding voor inhoud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1225" y="1825625"/>
            <a:ext cx="10442575" cy="4351338"/>
          </a:xfrm>
        </p:spPr>
        <p:txBody>
          <a:bodyPr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Afbeelding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25" name="Afbeelding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MM.DD.20XX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945823"/>
            <a:ext cx="2639323" cy="468000"/>
          </a:xfrm>
        </p:spPr>
        <p:txBody>
          <a:bodyPr lIns="0"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8" name="Afbeelding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grpSp>
        <p:nvGrpSpPr>
          <p:cNvPr id="26" name="Afbeelding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7" name="Titel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nl-NL" noProof="0"/>
              <a:t>Klik om de titelstijl van het model te bewerken</a:t>
            </a:r>
          </a:p>
        </p:txBody>
      </p:sp>
      <p:sp>
        <p:nvSpPr>
          <p:cNvPr id="17" name="Tijdelijke aanduiding voor inhoud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976085"/>
          </a:xfrm>
        </p:spPr>
        <p:txBody>
          <a:bodyPr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18" name="Tijdelijke aanduiding voor inhoud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976085"/>
          </a:xfrm>
        </p:spPr>
        <p:txBody>
          <a:bodyPr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Afbeelding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25" name="Afbeelding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MM.DD.20XX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945823"/>
            <a:ext cx="2639323" cy="468000"/>
          </a:xfrm>
        </p:spPr>
        <p:txBody>
          <a:bodyPr lIns="0" rtlCol="0"/>
          <a:lstStyle/>
          <a:p>
            <a:pPr rtl="0"/>
            <a:r>
              <a:rPr lang="nl-NL" noProof="0"/>
              <a:t>EEN VOETTEKST TOEVOEGEN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8" name="Afbeelding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grpSp>
        <p:nvGrpSpPr>
          <p:cNvPr id="26" name="Afbeelding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7" name="Titel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nl-NL" noProof="0"/>
              <a:t>Klik om de titelstijl van het model te bewerken</a:t>
            </a:r>
          </a:p>
        </p:txBody>
      </p:sp>
      <p:sp>
        <p:nvSpPr>
          <p:cNvPr id="17" name="Tijdelijke aanduiding voor tekst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942689"/>
            <a:ext cx="5157787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18" name="Tijdelijke aanduiding voor inhoud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638097"/>
            <a:ext cx="5157787" cy="3184634"/>
          </a:xfrm>
        </p:spPr>
        <p:txBody>
          <a:bodyPr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19" name="Tijdelijke aanduiding voor tekst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942689"/>
            <a:ext cx="5183188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20" name="Tijdelijke aanduiding voor inhoud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638097"/>
            <a:ext cx="5183188" cy="3184634"/>
          </a:xfrm>
        </p:spPr>
        <p:txBody>
          <a:bodyPr rtlCol="0"/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fbeelding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945823"/>
            <a:ext cx="2639323" cy="468000"/>
          </a:xfrm>
        </p:spPr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6" name="Afbeelding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7" name="Afbeelding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7" name="Vrije vorm: Vorm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8" name="Vrije vorm: Vorm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6" name="Tijdelijke aanduiding voor inhoud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0012" y="1347788"/>
            <a:ext cx="6172200" cy="4330539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19" name="Tijdelijke aanduiding voor tekst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227985">
            <a:off x="857494" y="721373"/>
            <a:ext cx="3918639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hart 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fbeelding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945823"/>
            <a:ext cx="2639323" cy="468000"/>
          </a:xfrm>
        </p:spPr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6" name="Afbeelding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7" name="Afbeelding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7" name="Vrije vorm: Vorm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8" name="Vrije vorm: Vorm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7" name="Tijdelijke aanduiding voor afbeelding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 hasCustomPrompt="1"/>
          </p:nvPr>
        </p:nvSpPr>
        <p:spPr>
          <a:xfrm>
            <a:off x="5183188" y="1347788"/>
            <a:ext cx="6172200" cy="4330539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18" name="Tijdelijke aanduiding voor tekst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228869">
            <a:off x="857652" y="725128"/>
            <a:ext cx="3833278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Afbeelding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25" name="Afbeelding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MM.DD.20XX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945823"/>
            <a:ext cx="2639323" cy="468000"/>
          </a:xfrm>
        </p:spPr>
        <p:txBody>
          <a:bodyPr lIns="0"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 dirty="0"/>
          </a:p>
        </p:txBody>
      </p:sp>
      <p:sp>
        <p:nvSpPr>
          <p:cNvPr id="8" name="Afbeelding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grpSp>
        <p:nvGrpSpPr>
          <p:cNvPr id="26" name="Afbeelding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7" name="Titel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nl-NL" noProof="0"/>
              <a:t>Klik om de titelstijl van het model te bewerken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Afbeelding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MM.DD.20XX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945823"/>
            <a:ext cx="2639323" cy="468000"/>
          </a:xfrm>
        </p:spPr>
        <p:txBody>
          <a:bodyPr lIns="0"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grpSp>
        <p:nvGrpSpPr>
          <p:cNvPr id="26" name="Afbeelding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ekoptekst met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fbeelding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14" name="Vrije vorm: Vorm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grpSp>
        <p:nvGrpSpPr>
          <p:cNvPr id="31" name="Afbeelding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Vrije vorm: Vorm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3" name="Vrije vorm: Vorm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25" name="Afbeelding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6" name="Tijdelijke aanduiding voor afbeelding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MM.DD.20XX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945824"/>
            <a:ext cx="2639323" cy="467246"/>
          </a:xfrm>
        </p:spPr>
        <p:txBody>
          <a:bodyPr lIns="0"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8" name="Afbeelding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Verdelerdia</a:t>
            </a:r>
          </a:p>
        </p:txBody>
      </p:sp>
      <p:grpSp>
        <p:nvGrpSpPr>
          <p:cNvPr id="26" name="Afbeelding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Vrije vorm: Vorm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8" name="Vrije vorm: Vorm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9" name="Vrije vorm: Vorm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30" name="Vrije vorm: Vorm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Handmati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fbeelding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3" name="Tijdelijke aanduiding voor tekst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nl-NL" noProof="0"/>
              <a:t>1</a:t>
            </a:r>
          </a:p>
        </p:txBody>
      </p:sp>
      <p:sp>
        <p:nvSpPr>
          <p:cNvPr id="26" name="Tijdelijke aanduiding voor tekst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85863" y="2088090"/>
            <a:ext cx="3103110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33" name="Tijdelijke aanduiding voor tekst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nl-NL" noProof="0"/>
              <a:t>2</a:t>
            </a:r>
          </a:p>
        </p:txBody>
      </p:sp>
      <p:sp>
        <p:nvSpPr>
          <p:cNvPr id="34" name="Tijdelijke aanduiding voor tekst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9603" y="2088090"/>
            <a:ext cx="2243918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37" name="Tijdelijke aanduiding voor tekst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nl-NL" noProof="0"/>
              <a:t>3</a:t>
            </a:r>
          </a:p>
        </p:txBody>
      </p:sp>
      <p:sp>
        <p:nvSpPr>
          <p:cNvPr id="38" name="Tijdelijke aanduiding voor tekst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35716" y="2105869"/>
            <a:ext cx="2959116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0" name="Tijdelijke aanduiding voor tekst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9172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3" name="Tijdelijke aanduiding voor tekst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590348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5" name="Tijdelijke aanduiding voor tekst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479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6" name="Tijdelijke aanduiding voor tekst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76955" y="2942030"/>
            <a:ext cx="3517877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8" name="Tijdelijke aanduiding voor tekst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1722" y="5607548"/>
            <a:ext cx="3397251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49" name="Tijdelijke aanduiding voor tekst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94792" y="4909834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50" name="Tijdelijke aanduiding voor tekst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890713" y="4909834"/>
            <a:ext cx="2692939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55" name="Tijdelijke aanduiding voor afbeelding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 hasCustomPrompt="1"/>
          </p:nvPr>
        </p:nvSpPr>
        <p:spPr>
          <a:xfrm>
            <a:off x="891723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56" name="Tijdelijke aanduiding voor afbeelding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2590348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57" name="Tijdelijke aanduiding voor afbeelding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 hasCustomPrompt="1"/>
          </p:nvPr>
        </p:nvSpPr>
        <p:spPr>
          <a:xfrm>
            <a:off x="4794793" y="3816446"/>
            <a:ext cx="2048256" cy="8961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58" name="Tijdelijke aanduiding voor afbeelding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 hasCustomPrompt="1"/>
          </p:nvPr>
        </p:nvSpPr>
        <p:spPr>
          <a:xfrm>
            <a:off x="7876955" y="3864572"/>
            <a:ext cx="1481328" cy="75895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Hoe deze sjabloon te gebruiken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ndeling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Afbeelding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Vrije vorm: Vorm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 rtl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 dirty="0"/>
              <a:t>TEKSTSTIJLEN VAN HET MODEL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MM.DD.20XX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945824"/>
            <a:ext cx="2639323" cy="468000"/>
          </a:xfrm>
        </p:spPr>
        <p:txBody>
          <a:bodyPr lIns="0"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0" name="Afbeelding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1" name="Afbeelding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rtlCol="0"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Tekstindeling 1</a:t>
            </a:r>
          </a:p>
        </p:txBody>
      </p:sp>
      <p:sp>
        <p:nvSpPr>
          <p:cNvPr id="17" name="Tijdelijke aanduiding voor tekst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8990" y="3392622"/>
            <a:ext cx="3913188" cy="2249488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nl-NL" noProof="0" dirty="0"/>
              <a:t>Tekststijlen van het model bewerken</a:t>
            </a:r>
          </a:p>
        </p:txBody>
      </p:sp>
      <p:grpSp>
        <p:nvGrpSpPr>
          <p:cNvPr id="19" name="Afbeelding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Vrije vorm: Vorm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1" name="Vrije vorm: Vorm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2" name="Vrije vorm: Vorm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24" name="Tijdelijke aanduiding voor afbeelding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ndeling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Afbeelding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Vrije vorm: Vorm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10" name="Vrije vorm: Vorm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nl-NL" noProof="0"/>
              <a:t>MM.DD.20XX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EEN VOETTEKST TOEVOEGEN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grpSp>
        <p:nvGrpSpPr>
          <p:cNvPr id="13" name="Groep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Afbeelding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12" name="Afbeelding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16" name="Titel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Tekstindeling 2</a:t>
            </a:r>
          </a:p>
        </p:txBody>
      </p:sp>
      <p:sp>
        <p:nvSpPr>
          <p:cNvPr id="17" name="Tijdelijke aanduiding voor tekst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 rtl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 dirty="0"/>
              <a:t>TEKSTSTIJLEN VAN HET MODEL BEWERKEN</a:t>
            </a:r>
          </a:p>
        </p:txBody>
      </p:sp>
      <p:sp>
        <p:nvSpPr>
          <p:cNvPr id="18" name="Tijdelijke aanduiding voor tekst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32841" y="3401290"/>
            <a:ext cx="4347933" cy="69329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sp>
        <p:nvSpPr>
          <p:cNvPr id="20" name="Tijdelijke aanduiding voor tekst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32841" y="4200309"/>
            <a:ext cx="4347933" cy="140874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nl-NL" noProof="0"/>
              <a:t>Tekststijlen van het model bewerken</a:t>
            </a:r>
          </a:p>
        </p:txBody>
      </p:sp>
      <p:grpSp>
        <p:nvGrpSpPr>
          <p:cNvPr id="22" name="Afbeelding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Vrije vorm: Vorm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4" name="Vrije vorm: Vorm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5" name="Vrije vorm: Vorm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27" name="Tijdelijke aanduiding voor afbeelding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ee inhoud met ond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Afbeelding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Vrije vorm: Vorm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20" name="Vrije vorm: Vorm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Titel van sectie 1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EEN VOETTEKST TOEVOEGEN</a:t>
            </a:r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0" name="Afbeelding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1" name="Afbeelding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3" name="Titel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Vergelijking</a:t>
            </a:r>
          </a:p>
        </p:txBody>
      </p:sp>
      <p:sp>
        <p:nvSpPr>
          <p:cNvPr id="15" name="Tijdelijke aanduiding voor tekst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nl-NL" noProof="0"/>
              <a:t>Titel van sectie 1</a:t>
            </a:r>
          </a:p>
        </p:txBody>
      </p:sp>
      <p:sp>
        <p:nvSpPr>
          <p:cNvPr id="16" name="Tijdelijke aanduiding voor inhoud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</p:txBody>
      </p:sp>
      <p:sp>
        <p:nvSpPr>
          <p:cNvPr id="17" name="Tijdelijke aanduiding voor tekst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 rtl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 dirty="0"/>
              <a:t>TEKSTSTIJLEN VAN HET MODEL BEWERKEN</a:t>
            </a:r>
          </a:p>
        </p:txBody>
      </p:sp>
      <p:sp>
        <p:nvSpPr>
          <p:cNvPr id="22" name="Vrije vorm: Vorm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3" name="Vrije vorm: Vorm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iek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fbeelding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nl-NL" noProof="0"/>
              <a:t>EEN VOETTEKST TOEVOEGEN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6" name="Afbeelding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7" name="Afbeelding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Grafiekdia</a:t>
            </a:r>
          </a:p>
        </p:txBody>
      </p:sp>
      <p:sp>
        <p:nvSpPr>
          <p:cNvPr id="10" name="Tijdelijke aanduiding voor tekst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TEKSTSTIJLEN MODEL BEWERKEN</a:t>
            </a:r>
          </a:p>
        </p:txBody>
      </p:sp>
      <p:sp>
        <p:nvSpPr>
          <p:cNvPr id="23" name="Tijdelijke aanduiding voor grafiek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nl-NL" noProof="0"/>
              <a:t>Klik op pictogram om grafiek toe te voegen</a:t>
            </a:r>
          </a:p>
        </p:txBody>
      </p:sp>
      <p:sp>
        <p:nvSpPr>
          <p:cNvPr id="27" name="Vrije vorm: Vorm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28" name="Vrije vorm: Vorm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Afbeelding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Vrije vorm: Vorm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945823"/>
            <a:ext cx="2639323" cy="468000"/>
          </a:xfrm>
        </p:spPr>
        <p:txBody>
          <a:bodyPr rtlCol="0"/>
          <a:lstStyle/>
          <a:p>
            <a:pPr rtl="0"/>
            <a:r>
              <a:rPr lang="nl-NL" noProof="0" dirty="0"/>
              <a:t>EEN VOETTEKST TOEVOEGEN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6" name="Afbeelding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7" name="Afbeelding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Tabeldia</a:t>
            </a:r>
          </a:p>
        </p:txBody>
      </p:sp>
      <p:sp>
        <p:nvSpPr>
          <p:cNvPr id="10" name="Tijdelijke aanduiding voor tekst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nl-NL" noProof="0"/>
              <a:t>TEKSTSTIJLEN MODEL BEWERKEN</a:t>
            </a:r>
          </a:p>
        </p:txBody>
      </p:sp>
      <p:sp>
        <p:nvSpPr>
          <p:cNvPr id="15" name="Tijdelijke aanduiding voor tabel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 hasCustomPrompt="1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nl-NL" noProof="0"/>
              <a:t>Klik op pictogram om tabel toe te voegen</a:t>
            </a:r>
          </a:p>
        </p:txBody>
      </p:sp>
      <p:sp>
        <p:nvSpPr>
          <p:cNvPr id="17" name="Vrije vorm: Vorm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8" name="Vrije vorm: Vorm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Afbeelding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Vrije vorm: Vorm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8" name="Vrije vorm: Vorm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945823"/>
            <a:ext cx="2639323" cy="468000"/>
          </a:xfrm>
        </p:spPr>
        <p:txBody>
          <a:bodyPr rtlCol="0"/>
          <a:lstStyle/>
          <a:p>
            <a:pPr rtl="0"/>
            <a:r>
              <a:rPr lang="nl-NL" noProof="0"/>
              <a:t>EEN VOETTEKST TOEVOEGEN</a:t>
            </a:r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grpSp>
        <p:nvGrpSpPr>
          <p:cNvPr id="9" name="Afbeelding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Vrije vorm: Vorm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13" name="Vrije vorm: Vorm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16" name="Tijdelijke aanduiding voor tekst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nl-NL" noProof="0"/>
              <a:t>TEKSTSTIJLEN MODEL BEWERKEN</a:t>
            </a:r>
          </a:p>
        </p:txBody>
      </p:sp>
      <p:sp>
        <p:nvSpPr>
          <p:cNvPr id="20" name="Tijdelijke aanduiding voor afbeelding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nl-NL" noProof="0"/>
              <a:t>Klik op pictogram om afbeelding toe te voegen</a:t>
            </a:r>
          </a:p>
        </p:txBody>
      </p:sp>
      <p:sp>
        <p:nvSpPr>
          <p:cNvPr id="25" name="Titel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nl-NL" noProof="0"/>
              <a:t>Grote afbeelding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Afbeelding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Vrije vorm: Vorm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  <p:sp>
          <p:nvSpPr>
            <p:cNvPr id="11" name="Vrije vorm: Vorm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nl-NL" noProof="0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11225" y="5945823"/>
            <a:ext cx="2639323" cy="468000"/>
          </a:xfrm>
        </p:spPr>
        <p:txBody>
          <a:bodyPr rtlCol="0"/>
          <a:lstStyle/>
          <a:p>
            <a:pPr rtl="0"/>
            <a:r>
              <a:rPr lang="nl-NL" noProof="0"/>
              <a:t>EEN VOETTEKST TOEVOEGEN</a:t>
            </a:r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nl-NL" noProof="0" smtClean="0"/>
              <a:t>‹nr.›</a:t>
            </a:fld>
            <a:endParaRPr lang="nl-NL" noProof="0"/>
          </a:p>
        </p:txBody>
      </p:sp>
      <p:sp>
        <p:nvSpPr>
          <p:cNvPr id="13" name="Tijdelijke aanduiding voor media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743456" y="1113044"/>
            <a:ext cx="8705088" cy="405079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nl-NL" noProof="0"/>
              <a:t>Klik op pictogram om media toe te voegen</a:t>
            </a:r>
          </a:p>
        </p:txBody>
      </p:sp>
      <p:sp>
        <p:nvSpPr>
          <p:cNvPr id="17" name="Vrije vorm: Vorm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6" name="Vrije vorm: Vorm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nl-NL" noProof="0"/>
              <a:t> </a:t>
            </a:r>
          </a:p>
        </p:txBody>
      </p:sp>
      <p:sp>
        <p:nvSpPr>
          <p:cNvPr id="19" name="Vrije vorm: Vorm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  <p:sp>
        <p:nvSpPr>
          <p:cNvPr id="18" name="Vrije vorm: Vorm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nl-NL" noProof="0"/>
              <a:t>Klik om de titelstijl van het model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nl-NL" noProof="0"/>
              <a:t>Tekststijlen van het model bewerken</a:t>
            </a:r>
          </a:p>
          <a:p>
            <a:pPr lvl="1" rtl="0"/>
            <a:r>
              <a:rPr lang="nl-NL" noProof="0"/>
              <a:t>Tweede niveau</a:t>
            </a:r>
          </a:p>
          <a:p>
            <a:pPr lvl="2" rtl="0"/>
            <a:r>
              <a:rPr lang="nl-NL" noProof="0"/>
              <a:t>Derde niveau</a:t>
            </a:r>
          </a:p>
          <a:p>
            <a:pPr lvl="3" rtl="0"/>
            <a:r>
              <a:rPr lang="nl-NL" noProof="0"/>
              <a:t>Vierde niveau</a:t>
            </a:r>
          </a:p>
          <a:p>
            <a:pPr lvl="4" rtl="0"/>
            <a:r>
              <a:rPr lang="nl-NL" noProof="0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nl-NL" noProof="0"/>
              <a:t>MM.DD.20XX</a:t>
            </a:r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945824"/>
            <a:ext cx="2639323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pPr rtl="0"/>
            <a:r>
              <a:rPr lang="nl-NL" noProof="0"/>
              <a:t>EEN VOETTEKST TOEVOEGEN</a:t>
            </a:r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nl-NL" noProof="0" smtClean="0"/>
              <a:pPr rtl="0"/>
              <a:t>‹nr.›</a:t>
            </a:fld>
            <a:endParaRPr lang="nl-NL" noProof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68" r:id="rId19"/>
    <p:sldLayoutId id="2147483660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7353D5B4-6F2E-46D3-9DA7-42432189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nl-NL" noProof="0" smtClean="0"/>
              <a:t>1</a:t>
            </a:fld>
            <a:endParaRPr lang="nl-NL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55C8800-4FAC-4DAC-98F9-3BBBC2565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FFC000"/>
                </a:solidFill>
              </a:rPr>
              <a:t>De Franse Lidwoorden…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D1BFD83-7DE3-4A2F-A9E6-B056E2B8843D}"/>
              </a:ext>
            </a:extLst>
          </p:cNvPr>
          <p:cNvSpPr txBox="1"/>
          <p:nvPr/>
        </p:nvSpPr>
        <p:spPr>
          <a:xfrm>
            <a:off x="643211" y="1651247"/>
            <a:ext cx="11442556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000" dirty="0">
                <a:solidFill>
                  <a:srgbClr val="00B0F0"/>
                </a:solidFill>
                <a:latin typeface="+mj-lt"/>
              </a:rPr>
              <a:t>De/het 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=&gt; </a:t>
            </a:r>
            <a:r>
              <a:rPr lang="nl-NL" sz="4000" dirty="0">
                <a:solidFill>
                  <a:srgbClr val="00B0F0"/>
                </a:solidFill>
                <a:latin typeface="+mj-lt"/>
              </a:rPr>
              <a:t>Le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of </a:t>
            </a:r>
            <a:r>
              <a:rPr lang="nl-NL" sz="4000" dirty="0">
                <a:solidFill>
                  <a:srgbClr val="00B0F0"/>
                </a:solidFill>
                <a:latin typeface="+mj-lt"/>
              </a:rPr>
              <a:t>la</a:t>
            </a:r>
            <a:endParaRPr lang="nl-NL" sz="4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bijv.</a:t>
            </a:r>
            <a:r>
              <a:rPr lang="nl-NL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 La </a:t>
            </a:r>
            <a:r>
              <a:rPr lang="nl-NL" sz="32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Fille</a:t>
            </a: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(vr. zelfst. </a:t>
            </a:r>
            <a:r>
              <a:rPr lang="nl-NL" sz="32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nw</a:t>
            </a: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) of </a:t>
            </a:r>
            <a:r>
              <a:rPr lang="nl-NL" sz="3200" dirty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Le</a:t>
            </a: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garçon (</a:t>
            </a:r>
            <a:r>
              <a:rPr lang="nl-NL" sz="32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mann</a:t>
            </a: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. zelfst. </a:t>
            </a:r>
            <a:r>
              <a:rPr lang="nl-NL" sz="32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nw</a:t>
            </a:r>
            <a:r>
              <a:rPr lang="nl-NL" sz="32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)</a:t>
            </a:r>
          </a:p>
          <a:p>
            <a:pPr algn="ctr"/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 </a:t>
            </a:r>
            <a:r>
              <a:rPr lang="nl-NL" sz="4000" dirty="0">
                <a:solidFill>
                  <a:srgbClr val="FFC000"/>
                </a:solidFill>
                <a:latin typeface="+mj-lt"/>
              </a:rPr>
              <a:t>meervoud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worden ‘</a:t>
            </a:r>
            <a:r>
              <a:rPr lang="nl-NL" sz="40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le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’ en ‘la’ allebei </a:t>
            </a:r>
            <a:r>
              <a:rPr lang="nl-NL" sz="4000" dirty="0">
                <a:solidFill>
                  <a:srgbClr val="FFC000"/>
                </a:solidFill>
                <a:latin typeface="+mj-lt"/>
              </a:rPr>
              <a:t>‘les’</a:t>
            </a:r>
            <a:endParaRPr lang="nl-NL" sz="4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nl-NL" sz="4000" dirty="0">
                <a:solidFill>
                  <a:srgbClr val="005CC9">
                    <a:lumMod val="75000"/>
                  </a:srgbClr>
                </a:solidFill>
                <a:latin typeface="Comic Sans MS"/>
              </a:rPr>
              <a:t>bijv.: </a:t>
            </a:r>
            <a:r>
              <a:rPr lang="nl-NL" sz="4000" dirty="0">
                <a:solidFill>
                  <a:srgbClr val="FFC000"/>
                </a:solidFill>
                <a:latin typeface="+mj-lt"/>
              </a:rPr>
              <a:t>Les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nl-NL" sz="40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filles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</a:p>
          <a:p>
            <a:pPr algn="ctr"/>
            <a:endParaRPr lang="nl-NL" sz="4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(LET OP: Je kunt zien dat het </a:t>
            </a:r>
          </a:p>
          <a:p>
            <a:pPr algn="ctr"/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Woord meervoud is door de ‘s’ aan het eind </a:t>
            </a:r>
          </a:p>
          <a:p>
            <a:pPr algn="ctr"/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van het zelfst. </a:t>
            </a:r>
            <a:r>
              <a:rPr lang="nl-NL" sz="40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nw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=&gt; les </a:t>
            </a:r>
            <a:r>
              <a:rPr lang="nl-NL" sz="40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Fille</a:t>
            </a:r>
            <a:r>
              <a:rPr lang="nl-NL" sz="4000" dirty="0" err="1">
                <a:solidFill>
                  <a:srgbClr val="FFC000"/>
                </a:solidFill>
                <a:latin typeface="+mj-lt"/>
              </a:rPr>
              <a:t>s</a:t>
            </a:r>
            <a:r>
              <a:rPr lang="nl-NL" sz="4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)</a:t>
            </a:r>
            <a:endParaRPr lang="nl-NL" sz="4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1DF61571-23DB-480E-9080-6DA204E412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0523" y="282990"/>
            <a:ext cx="2391053" cy="1382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94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7353D5B4-6F2E-46D3-9DA7-42432189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nl-NL" noProof="0" smtClean="0"/>
              <a:t>2</a:t>
            </a:fld>
            <a:endParaRPr lang="nl-NL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55C8800-4FAC-4DAC-98F9-3BBBC2565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FFC000"/>
                </a:solidFill>
              </a:rPr>
              <a:t>De Franse Lidwoorden…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D1BFD83-7DE3-4A2F-A9E6-B056E2B8843D}"/>
              </a:ext>
            </a:extLst>
          </p:cNvPr>
          <p:cNvSpPr txBox="1"/>
          <p:nvPr/>
        </p:nvSpPr>
        <p:spPr>
          <a:xfrm>
            <a:off x="659616" y="2794147"/>
            <a:ext cx="11210120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nl-NL" sz="4000" dirty="0">
                <a:solidFill>
                  <a:srgbClr val="00B050"/>
                </a:solidFill>
                <a:latin typeface="+mj-lt"/>
              </a:rPr>
              <a:t>Een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=&gt; </a:t>
            </a:r>
            <a:r>
              <a:rPr lang="nl-NL" sz="4000" dirty="0" err="1">
                <a:solidFill>
                  <a:srgbClr val="00B050"/>
                </a:solidFill>
                <a:latin typeface="+mj-lt"/>
              </a:rPr>
              <a:t>Un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of </a:t>
            </a:r>
            <a:r>
              <a:rPr lang="nl-NL" sz="4000" dirty="0" err="1">
                <a:solidFill>
                  <a:srgbClr val="00B050"/>
                </a:solidFill>
                <a:latin typeface="+mj-lt"/>
              </a:rPr>
              <a:t>Une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bijv.: </a:t>
            </a:r>
            <a:r>
              <a:rPr lang="nl-NL" sz="4000" dirty="0" err="1">
                <a:solidFill>
                  <a:srgbClr val="00B050"/>
                </a:solidFill>
                <a:latin typeface="+mj-lt"/>
              </a:rPr>
              <a:t>Une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nl-NL" sz="40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Fille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of </a:t>
            </a:r>
            <a:r>
              <a:rPr lang="nl-NL" sz="4000" dirty="0" err="1">
                <a:solidFill>
                  <a:srgbClr val="00B050"/>
                </a:solidFill>
                <a:latin typeface="+mj-lt"/>
              </a:rPr>
              <a:t>un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garçon.</a:t>
            </a:r>
          </a:p>
          <a:p>
            <a:pPr algn="ctr"/>
            <a:endParaRPr lang="nl-NL" sz="4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ctr"/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Het meervoud van ‘een meisje’ is ‘meisjes’. In  </a:t>
            </a:r>
          </a:p>
          <a:p>
            <a:pPr algn="ctr"/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Nederland is dat dus ZONDER lidwoord maar </a:t>
            </a:r>
          </a:p>
          <a:p>
            <a:pPr algn="ctr"/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in La France MET lidwoord: </a:t>
            </a:r>
          </a:p>
          <a:p>
            <a:pPr algn="ctr"/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Bijv.:  Meisjes = </a:t>
            </a:r>
            <a:r>
              <a:rPr lang="nl-NL" sz="4000" dirty="0">
                <a:solidFill>
                  <a:srgbClr val="FF0000"/>
                </a:solidFill>
                <a:latin typeface="+mj-lt"/>
              </a:rPr>
              <a:t>Des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</a:t>
            </a:r>
            <a:r>
              <a:rPr lang="nl-NL" sz="40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Filles</a:t>
            </a:r>
            <a:endParaRPr lang="nl-NL" sz="4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endParaRPr lang="nl-NL" sz="4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2" name="Afbeelding 1">
            <a:extLst>
              <a:ext uri="{FF2B5EF4-FFF2-40B4-BE49-F238E27FC236}">
                <a16:creationId xmlns:a16="http://schemas.microsoft.com/office/drawing/2014/main" id="{86491BEC-9B6C-44F1-BA60-5E573489C1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47940" y="0"/>
            <a:ext cx="3595881" cy="269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6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>
            <a:extLst>
              <a:ext uri="{FF2B5EF4-FFF2-40B4-BE49-F238E27FC236}">
                <a16:creationId xmlns:a16="http://schemas.microsoft.com/office/drawing/2014/main" id="{7353D5B4-6F2E-46D3-9DA7-42432189E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nl-NL" noProof="0" smtClean="0"/>
              <a:t>3</a:t>
            </a:fld>
            <a:endParaRPr lang="nl-NL" noProof="0" dirty="0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455C8800-4FAC-4DAC-98F9-3BBBC2565C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>
                <a:solidFill>
                  <a:srgbClr val="FFC000"/>
                </a:solidFill>
              </a:rPr>
              <a:t>De Franse Lidwoorden…</a:t>
            </a:r>
          </a:p>
        </p:txBody>
      </p:sp>
      <p:sp>
        <p:nvSpPr>
          <p:cNvPr id="5" name="Tekstvak 4">
            <a:extLst>
              <a:ext uri="{FF2B5EF4-FFF2-40B4-BE49-F238E27FC236}">
                <a16:creationId xmlns:a16="http://schemas.microsoft.com/office/drawing/2014/main" id="{6D1BFD83-7DE3-4A2F-A9E6-B056E2B8843D}"/>
              </a:ext>
            </a:extLst>
          </p:cNvPr>
          <p:cNvSpPr txBox="1"/>
          <p:nvPr/>
        </p:nvSpPr>
        <p:spPr>
          <a:xfrm>
            <a:off x="-379623" y="1343988"/>
            <a:ext cx="11444159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nl-NL" sz="4000" dirty="0">
                <a:solidFill>
                  <a:srgbClr val="FFC000"/>
                </a:solidFill>
                <a:latin typeface="+mj-lt"/>
              </a:rPr>
              <a:t>Uitzonderingen:                     </a:t>
            </a:r>
          </a:p>
          <a:p>
            <a:pPr algn="r"/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Let op bij zelfstandige </a:t>
            </a:r>
          </a:p>
          <a:p>
            <a:pPr algn="r"/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naamwoorden die beginnen met een </a:t>
            </a:r>
            <a:r>
              <a:rPr lang="nl-NL" sz="4000" dirty="0">
                <a:solidFill>
                  <a:srgbClr val="FFC000"/>
                </a:solidFill>
                <a:latin typeface="+mj-lt"/>
              </a:rPr>
              <a:t>klinker</a:t>
            </a:r>
            <a:r>
              <a:rPr lang="nl-NL" sz="4000" dirty="0">
                <a:solidFill>
                  <a:srgbClr val="00B050"/>
                </a:solidFill>
                <a:latin typeface="+mj-lt"/>
              </a:rPr>
              <a:t> </a:t>
            </a:r>
            <a:endParaRPr lang="nl-NL" sz="4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  <a:p>
            <a:pPr algn="r"/>
            <a:r>
              <a:rPr lang="nl-NL" sz="4000" dirty="0">
                <a:solidFill>
                  <a:schemeClr val="accent2">
                    <a:lumMod val="75000"/>
                  </a:schemeClr>
                </a:solidFill>
                <a:latin typeface="+mj-lt"/>
              </a:rPr>
              <a:t>of </a:t>
            </a:r>
            <a:r>
              <a:rPr lang="nl-NL" sz="4000" dirty="0">
                <a:solidFill>
                  <a:srgbClr val="FFC000"/>
                </a:solidFill>
                <a:latin typeface="+mj-lt"/>
              </a:rPr>
              <a:t>Stomme ‘h’. 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De ‘</a:t>
            </a:r>
            <a:r>
              <a:rPr lang="nl-NL" sz="40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le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’ of ‘la’ worden dan een </a:t>
            </a:r>
            <a:r>
              <a:rPr lang="nl-NL" sz="4000" dirty="0">
                <a:solidFill>
                  <a:srgbClr val="FFC000"/>
                </a:solidFill>
                <a:latin typeface="+mj-lt"/>
              </a:rPr>
              <a:t>L’.</a:t>
            </a:r>
          </a:p>
          <a:p>
            <a:pPr algn="r"/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Bijv. </a:t>
            </a:r>
            <a:r>
              <a:rPr lang="nl-NL" sz="4000" dirty="0" err="1">
                <a:solidFill>
                  <a:srgbClr val="FFC000"/>
                </a:solidFill>
                <a:latin typeface="+mj-lt"/>
              </a:rPr>
              <a:t>L’</a:t>
            </a:r>
            <a:r>
              <a:rPr lang="nl-NL" sz="40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oncle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 of </a:t>
            </a:r>
            <a:r>
              <a:rPr lang="nl-NL" sz="4000" dirty="0" err="1">
                <a:solidFill>
                  <a:srgbClr val="FFC000"/>
                </a:solidFill>
                <a:latin typeface="+mj-lt"/>
              </a:rPr>
              <a:t>L’</a:t>
            </a:r>
            <a:r>
              <a:rPr lang="nl-NL" sz="4000" dirty="0" err="1">
                <a:solidFill>
                  <a:schemeClr val="accent1">
                    <a:lumMod val="75000"/>
                  </a:schemeClr>
                </a:solidFill>
                <a:latin typeface="+mj-lt"/>
              </a:rPr>
              <a:t>hôtel</a:t>
            </a:r>
            <a:r>
              <a:rPr lang="nl-NL" sz="4000" dirty="0">
                <a:solidFill>
                  <a:schemeClr val="accent1">
                    <a:lumMod val="75000"/>
                  </a:schemeClr>
                </a:solidFill>
                <a:latin typeface="+mj-lt"/>
              </a:rPr>
              <a:t>.</a:t>
            </a:r>
          </a:p>
          <a:p>
            <a:pPr algn="ctr"/>
            <a:endParaRPr lang="nl-NL" sz="4000" dirty="0">
              <a:solidFill>
                <a:srgbClr val="FF0000"/>
              </a:solidFill>
              <a:latin typeface="+mj-lt"/>
            </a:endParaRPr>
          </a:p>
          <a:p>
            <a:endParaRPr lang="nl-NL" sz="4000" dirty="0">
              <a:solidFill>
                <a:schemeClr val="accent1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55BC1D61-D74B-4A15-80FE-2C81282393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14534"/>
            <a:ext cx="3796174" cy="2843466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CF6CF689-F17E-4958-909F-3812D67FCF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0262" y="4706968"/>
            <a:ext cx="2200275" cy="2076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1827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85_TF66931380" id="{7BBA9C91-26AA-402E-B7E4-0C705A8647BB}" vid="{FA848BCB-198A-4D8A-998E-0D4B22854B6D}"/>
    </a:ext>
  </a:extLst>
</a:theme>
</file>

<file path=ppt/theme/theme2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CE4DFFA-4044-499B-B253-CECDC4E80F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2F2E390-9EA7-455D-AC1E-A444746248A2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73EDE487-EF5C-4E3A-89EA-C4A4C06ADA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</Words>
  <Application>Microsoft Office PowerPoint</Application>
  <PresentationFormat>Breedbeeld</PresentationFormat>
  <Paragraphs>25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8" baseType="lpstr">
      <vt:lpstr>Arial</vt:lpstr>
      <vt:lpstr>Calibri</vt:lpstr>
      <vt:lpstr>Comic Sans MS</vt:lpstr>
      <vt:lpstr>Franklin Gothic Book</vt:lpstr>
      <vt:lpstr>Office-thema</vt:lpstr>
      <vt:lpstr>De Franse Lidwoorden…</vt:lpstr>
      <vt:lpstr>De Franse Lidwoorden…</vt:lpstr>
      <vt:lpstr>De Franse Lidwoorden…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2020-09-03T09:45:28Z</dcterms:created>
  <dcterms:modified xsi:type="dcterms:W3CDTF">2020-10-15T12:30:45Z</dcterms:modified>
</cp:coreProperties>
</file>