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01" r:id="rId5"/>
    <p:sldId id="302" r:id="rId6"/>
    <p:sldId id="303" r:id="rId7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8B4C7-A6A3-4235-B3B7-F074BB37131F}" v="41" dt="2020-10-15T12:14:20"/>
    <p1510:client id="{BF3DA831-CA76-4150-BA00-6BC1525E623F}" v="9" dt="2020-10-15T12:30:09.138"/>
  </p1510:revLst>
</p1510:revInfo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314129-0A7C-4B0E-97EB-D97691AD7725}" type="datetime1">
              <a:rPr lang="nl-NL" smtClean="0"/>
              <a:t>15-10-2020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E51F61-7A48-4334-9B19-AEF668AAEA32}" type="datetime1">
              <a:rPr lang="nl-NL" noProof="0" smtClean="0"/>
              <a:t>15-10-2020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Afbeelding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Vrije vorm: Vorm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40" name="Vrije vorm: Vorm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41" name="Vrije vorm: Vorm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7" name="Vrije vorm: Vorm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9" name="Vrije vorm: Vorm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5" name="Vrije vorm: Vorm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3" name="Subtitel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HET MODEL TE BEWERKEN</a:t>
            </a:r>
          </a:p>
        </p:txBody>
      </p:sp>
      <p:sp>
        <p:nvSpPr>
          <p:cNvPr id="42" name="Tijdelijke aanduiding voor afbeelding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Presentatie</a:t>
            </a:r>
            <a:br>
              <a:rPr lang="nl-NL" noProof="0"/>
            </a:br>
            <a:r>
              <a:rPr lang="nl-NL" noProof="0"/>
              <a:t>Titel</a:t>
            </a:r>
          </a:p>
        </p:txBody>
      </p:sp>
      <p:sp>
        <p:nvSpPr>
          <p:cNvPr id="45" name="Tijdelijke aanduiding voor tekst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/>
              <a:t>MAAND</a:t>
            </a:r>
            <a:br>
              <a:rPr lang="nl-NL" noProof="0"/>
            </a:br>
            <a:r>
              <a:rPr lang="nl-NL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dank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Afbeelding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Vrije vorm: Vorm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41" name="Vrije vorm: Vorm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1" name="Vrije vorm: Vorm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3" name="Vrije vorm: Vorm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5" name="Vrije vorm: Vorm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Bedankt</a:t>
            </a:r>
          </a:p>
        </p:txBody>
      </p:sp>
      <p:grpSp>
        <p:nvGrpSpPr>
          <p:cNvPr id="23" name="Afbeelding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5" name="Vrije vorm: Vorm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30" name="Tijdelijke aanduiding voor afbeelding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Afbeelding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Vrije vorm: Vorm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40" name="Vrije vorm: Vorm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41" name="Vrije vorm: Vorm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7" name="Vrije vorm: Vorm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9" name="Vrije vorm: Vorm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5" name="Vrije vorm: Vorm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Presentatie</a:t>
            </a:r>
            <a:br>
              <a:rPr lang="nl-NL" noProof="0"/>
            </a:br>
            <a:r>
              <a:rPr lang="nl-NL" noProof="0"/>
              <a:t>Titel</a:t>
            </a:r>
          </a:p>
        </p:txBody>
      </p:sp>
      <p:sp>
        <p:nvSpPr>
          <p:cNvPr id="23" name="Subtitel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TITELSTIJL VAN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Verdelerdia</a:t>
            </a:r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1" name="Tijdelijke aanduiding voor tekst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7" name="Titel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/>
              <a:t>Klik om de titelstijl van het model te bewerken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7" name="Titel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/>
              <a:t>Klik om de titelstijl van het model te bewerken</a:t>
            </a: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8" name="Tijdelijke aanduiding voor inhoud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7" name="Titel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/>
              <a:t>Klik om de titelstijl van het model te bewerken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8" name="Tijdelijke aanduiding voor inhoud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9" name="Tijdelijke aanduiding voor tekst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0" name="Tijdelijke aanduiding voor inhoud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Afbeelding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7" name="Afbeelding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7" name="Vrije vorm: Vorm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8" name="Vrije vorm: Vorm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9" name="Tijdelijke aanduiding voor tekst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Afbeelding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7" name="Afbeelding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7" name="Vrije vorm: Vorm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8" name="Vrije vorm: Vorm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7" name="Tijdelijke aanduiding voor afbeelding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18" name="Tijdelijke aanduiding voor tekst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7" name="Titel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tekst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grpSp>
        <p:nvGrpSpPr>
          <p:cNvPr id="31" name="Afbeelding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5" name="Afbeelding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4"/>
            <a:ext cx="2639323" cy="467246"/>
          </a:xfrm>
        </p:spPr>
        <p:txBody>
          <a:bodyPr lIns="0"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Afbeelding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Verdelerdia</a:t>
            </a:r>
          </a:p>
        </p:txBody>
      </p:sp>
      <p:grpSp>
        <p:nvGrpSpPr>
          <p:cNvPr id="26" name="Afbeelding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ndmati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beelding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3" name="Tijdelijke aanduiding voor tekst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1</a:t>
            </a:r>
          </a:p>
        </p:txBody>
      </p:sp>
      <p:sp>
        <p:nvSpPr>
          <p:cNvPr id="26" name="Tijdelijke aanduiding voor tekst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3" name="Tijdelijke aanduiding voor tekst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2</a:t>
            </a:r>
          </a:p>
        </p:txBody>
      </p:sp>
      <p:sp>
        <p:nvSpPr>
          <p:cNvPr id="34" name="Tijdelijke aanduiding voor tekst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7" name="Tijdelijke aanduiding voor tekst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3</a:t>
            </a:r>
          </a:p>
        </p:txBody>
      </p:sp>
      <p:sp>
        <p:nvSpPr>
          <p:cNvPr id="38" name="Tijdelijke aanduiding voor tekst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0" name="Tijdelijke aanduiding voor tekst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3" name="Tijdelijke aanduiding voor tekst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5" name="Tijdelijke aanduiding voor tekst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6" name="Tijdelijke aanduiding voor tekst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8" name="Tijdelijke aanduiding voor tekst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9" name="Tijdelijke aanduiding voor tekst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0" name="Tijdelijke aanduiding voor tekst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5" name="Tijdelijke aanduiding voor afbeelding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56" name="Tijdelijke aanduiding voor afbeelding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57" name="Tijdelijke aanduiding voor afbeelding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58" name="Tijdelijke aanduiding voor afbeelding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Hoe deze sjabloon te gebruiken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del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fbeelding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4"/>
            <a:ext cx="2639323" cy="468000"/>
          </a:xfrm>
        </p:spPr>
        <p:txBody>
          <a:bodyPr lIns="0"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0" name="Afbeelding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1" name="Afbeelding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Tekstindeling 1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grpSp>
        <p:nvGrpSpPr>
          <p:cNvPr id="19" name="Afbeelding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del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fbeelding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MM.DD.20XX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Afbeelding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2" name="Afbeelding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16" name="Titel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Tekstindeling 2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18" name="Tijdelijke aanduiding voor tekst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0" name="Tijdelijke aanduiding voor tekst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grpSp>
        <p:nvGrpSpPr>
          <p:cNvPr id="22" name="Afbeelding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5" name="Vrije vorm: Vorm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7" name="Tijdelijke aanduiding voor afbeelding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inhoud met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fbeelding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Titel van sectie 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0" name="Afbeelding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1" name="Afbeelding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Vergelijking</a:t>
            </a:r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Titel van sectie 1</a:t>
            </a:r>
          </a:p>
        </p:txBody>
      </p:sp>
      <p:sp>
        <p:nvSpPr>
          <p:cNvPr id="16" name="Tijdelijke aanduiding voor inhoud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TEKSTSTIJLEN VAN HET MODEL BEWERKEN</a:t>
            </a:r>
          </a:p>
        </p:txBody>
      </p:sp>
      <p:sp>
        <p:nvSpPr>
          <p:cNvPr id="22" name="Vrije vorm: Vorm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3" name="Vrije vorm: Vorm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Afbeelding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7" name="Afbeelding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Grafiekdia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MODEL BEWERKEN</a:t>
            </a:r>
          </a:p>
        </p:txBody>
      </p:sp>
      <p:sp>
        <p:nvSpPr>
          <p:cNvPr id="23" name="Tijdelijke aanduiding voor grafiek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grafiek toe te voegen</a:t>
            </a:r>
          </a:p>
        </p:txBody>
      </p:sp>
      <p:sp>
        <p:nvSpPr>
          <p:cNvPr id="27" name="Vrije vorm: Vorm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8" name="Vrije vorm: Vorm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fbeelding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Afbeelding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7" name="Afbeelding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Tabeldia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MODEL BEWERKEN</a:t>
            </a:r>
          </a:p>
        </p:txBody>
      </p:sp>
      <p:sp>
        <p:nvSpPr>
          <p:cNvPr id="15" name="Tijdelijke aanduiding voor tabel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tabel toe te voegen</a:t>
            </a:r>
          </a:p>
        </p:txBody>
      </p:sp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8" name="Vrije vorm: Vorm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fbeelding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grpSp>
        <p:nvGrpSpPr>
          <p:cNvPr id="9" name="Afbeelding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TEKSTSTIJLEN MODEL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5" name="Titel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Grote afbeelding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fbeelding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5945823"/>
            <a:ext cx="2639323" cy="468000"/>
          </a:xfrm>
        </p:spPr>
        <p:txBody>
          <a:bodyPr rtlCol="0"/>
          <a:lstStyle/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3" name="Tijdelijke aanduiding voor media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media toe te voegen</a:t>
            </a:r>
          </a:p>
        </p:txBody>
      </p:sp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nl-NL" noProof="0"/>
              <a:t> </a:t>
            </a:r>
          </a:p>
        </p:txBody>
      </p:sp>
      <p:sp>
        <p:nvSpPr>
          <p:cNvPr id="19" name="Vrije vorm: Vorm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18" name="Vrije vorm: Vorm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353D5B4-6F2E-46D3-9DA7-4243218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nl-NL" noProof="0" smtClean="0"/>
              <a:t>1</a:t>
            </a:fld>
            <a:endParaRPr lang="nl-NL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55C8800-4FAC-4DAC-98F9-3BBBC256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De Franse Lidwoorden…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D1BFD83-7DE3-4A2F-A9E6-B056E2B8843D}"/>
              </a:ext>
            </a:extLst>
          </p:cNvPr>
          <p:cNvSpPr txBox="1"/>
          <p:nvPr/>
        </p:nvSpPr>
        <p:spPr>
          <a:xfrm>
            <a:off x="643211" y="1651247"/>
            <a:ext cx="1144255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dirty="0">
                <a:solidFill>
                  <a:srgbClr val="00B0F0"/>
                </a:solidFill>
                <a:latin typeface="+mj-lt"/>
              </a:rPr>
              <a:t>De/het 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=&gt; </a:t>
            </a:r>
            <a:r>
              <a:rPr lang="nl-NL" sz="4000" dirty="0">
                <a:solidFill>
                  <a:srgbClr val="00B0F0"/>
                </a:solidFill>
                <a:latin typeface="+mj-lt"/>
              </a:rPr>
              <a:t>Le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nl-NL" sz="4000" dirty="0">
                <a:solidFill>
                  <a:srgbClr val="00B0F0"/>
                </a:solidFill>
                <a:latin typeface="+mj-lt"/>
              </a:rPr>
              <a:t>la</a:t>
            </a:r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bijv.</a:t>
            </a:r>
            <a:r>
              <a:rPr lang="nl-NL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La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Fille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(vr. zelfst.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nw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 of </a:t>
            </a:r>
            <a:r>
              <a:rPr lang="nl-NL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Le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garçon (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mann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zelfst.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nw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meervoud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worden ‘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’ en ‘la’ allebei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‘les’</a:t>
            </a:r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nl-NL" sz="4000" dirty="0">
                <a:solidFill>
                  <a:srgbClr val="005CC9">
                    <a:lumMod val="75000"/>
                  </a:srgbClr>
                </a:solidFill>
                <a:latin typeface="Comic Sans MS"/>
              </a:rPr>
              <a:t>bijv.: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Les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filles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(LET OP: Je kunt zien dat het 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Woord meervoud is door de ‘s’ aan het eind 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van het zelfst. 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nw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=&gt; les 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Fille</a:t>
            </a:r>
            <a:r>
              <a:rPr lang="nl-NL" sz="4000" dirty="0" err="1">
                <a:solidFill>
                  <a:srgbClr val="FFC000"/>
                </a:solidFill>
                <a:latin typeface="+mj-lt"/>
              </a:rPr>
              <a:t>s</a:t>
            </a:r>
            <a:r>
              <a:rPr lang="nl-NL" sz="4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)</a:t>
            </a:r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DF61571-23DB-480E-9080-6DA204E4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0523" y="282990"/>
            <a:ext cx="2391053" cy="138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4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353D5B4-6F2E-46D3-9DA7-4243218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nl-NL" noProof="0" smtClean="0"/>
              <a:t>2</a:t>
            </a:fld>
            <a:endParaRPr lang="nl-NL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55C8800-4FAC-4DAC-98F9-3BBBC256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De Franse Lidwoorden…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D1BFD83-7DE3-4A2F-A9E6-B056E2B8843D}"/>
              </a:ext>
            </a:extLst>
          </p:cNvPr>
          <p:cNvSpPr txBox="1"/>
          <p:nvPr/>
        </p:nvSpPr>
        <p:spPr>
          <a:xfrm>
            <a:off x="659616" y="2794147"/>
            <a:ext cx="1121012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dirty="0">
                <a:solidFill>
                  <a:srgbClr val="00B050"/>
                </a:solidFill>
                <a:latin typeface="+mj-lt"/>
              </a:rPr>
              <a:t>Een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=&gt; </a:t>
            </a:r>
            <a:r>
              <a:rPr lang="nl-NL" sz="4000" dirty="0" err="1">
                <a:solidFill>
                  <a:srgbClr val="00B050"/>
                </a:solidFill>
                <a:latin typeface="+mj-lt"/>
              </a:rPr>
              <a:t>Un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nl-NL" sz="4000" dirty="0" err="1">
                <a:solidFill>
                  <a:srgbClr val="00B050"/>
                </a:solidFill>
                <a:latin typeface="+mj-lt"/>
              </a:rPr>
              <a:t>Une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bijv.: </a:t>
            </a:r>
            <a:r>
              <a:rPr lang="nl-NL" sz="4000" dirty="0" err="1">
                <a:solidFill>
                  <a:srgbClr val="00B050"/>
                </a:solidFill>
                <a:latin typeface="+mj-lt"/>
              </a:rPr>
              <a:t>Une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Fille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nl-NL" sz="4000" dirty="0" err="1">
                <a:solidFill>
                  <a:srgbClr val="00B050"/>
                </a:solidFill>
                <a:latin typeface="+mj-lt"/>
              </a:rPr>
              <a:t>un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garçon.</a:t>
            </a:r>
          </a:p>
          <a:p>
            <a:pPr algn="ctr"/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Het meervoud van ‘een meisje’ is ‘meisjes’. In  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Nederland is dat dus ZONDER lidwoord maar 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La France MET lidwoord: </a:t>
            </a:r>
          </a:p>
          <a:p>
            <a:pPr algn="ct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Bijv.:  Meisjes = </a:t>
            </a:r>
            <a:r>
              <a:rPr lang="nl-NL" sz="4000" dirty="0">
                <a:solidFill>
                  <a:srgbClr val="FF0000"/>
                </a:solidFill>
                <a:latin typeface="+mj-lt"/>
              </a:rPr>
              <a:t>Des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Filles</a:t>
            </a:r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6491BEC-9B6C-44F1-BA60-5E573489C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40" y="0"/>
            <a:ext cx="3595881" cy="26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353D5B4-6F2E-46D3-9DA7-4243218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nl-NL" noProof="0" smtClean="0"/>
              <a:t>3</a:t>
            </a:fld>
            <a:endParaRPr lang="nl-NL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55C8800-4FAC-4DAC-98F9-3BBBC256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De Franse Lidwoorden…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D1BFD83-7DE3-4A2F-A9E6-B056E2B8843D}"/>
              </a:ext>
            </a:extLst>
          </p:cNvPr>
          <p:cNvSpPr txBox="1"/>
          <p:nvPr/>
        </p:nvSpPr>
        <p:spPr>
          <a:xfrm>
            <a:off x="-379623" y="1343988"/>
            <a:ext cx="1144415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>
                <a:solidFill>
                  <a:srgbClr val="FFC000"/>
                </a:solidFill>
                <a:latin typeface="+mj-lt"/>
              </a:rPr>
              <a:t>Uitzonderingen:                     </a:t>
            </a:r>
          </a:p>
          <a:p>
            <a:pPr algn="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Let op bij zelfstandige </a:t>
            </a:r>
          </a:p>
          <a:p>
            <a:pPr algn="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naamwoorden die beginnen met een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klinker</a:t>
            </a:r>
            <a:r>
              <a:rPr lang="nl-NL" sz="4000" dirty="0">
                <a:solidFill>
                  <a:srgbClr val="00B050"/>
                </a:solidFill>
                <a:latin typeface="+mj-lt"/>
              </a:rPr>
              <a:t> </a:t>
            </a:r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nl-NL" sz="4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of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Stomme ‘h’. 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‘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’ of ‘la’ worden dan een </a:t>
            </a:r>
            <a:r>
              <a:rPr lang="nl-NL" sz="4000" dirty="0">
                <a:solidFill>
                  <a:srgbClr val="FFC000"/>
                </a:solidFill>
                <a:latin typeface="+mj-lt"/>
              </a:rPr>
              <a:t>L’.</a:t>
            </a:r>
          </a:p>
          <a:p>
            <a:pPr algn="r"/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Bijv. </a:t>
            </a:r>
            <a:r>
              <a:rPr lang="nl-NL" sz="4000" dirty="0" err="1">
                <a:solidFill>
                  <a:srgbClr val="FFC000"/>
                </a:solidFill>
                <a:latin typeface="+mj-lt"/>
              </a:rPr>
              <a:t>L’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oncle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nl-NL" sz="4000" dirty="0" err="1">
                <a:solidFill>
                  <a:srgbClr val="FFC000"/>
                </a:solidFill>
                <a:latin typeface="+mj-lt"/>
              </a:rPr>
              <a:t>L’</a:t>
            </a:r>
            <a:r>
              <a:rPr lang="nl-NL" sz="40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</a:t>
            </a:r>
            <a:r>
              <a:rPr lang="nl-NL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pPr algn="ctr"/>
            <a:endParaRPr lang="nl-NL" sz="4000" dirty="0">
              <a:solidFill>
                <a:srgbClr val="FF0000"/>
              </a:solidFill>
              <a:latin typeface="+mj-lt"/>
            </a:endParaRPr>
          </a:p>
          <a:p>
            <a:endParaRPr lang="nl-NL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5BC1D61-D74B-4A15-80FE-2C8128239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4534"/>
            <a:ext cx="3796174" cy="284346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F6CF689-F17E-4958-909F-3812D67FC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262" y="4706968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8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85_TF66931380" id="{7BBA9C91-26AA-402E-B7E4-0C705A8647BB}" vid="{FA848BCB-198A-4D8A-998E-0D4B22854B6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Breedbeeld</PresentationFormat>
  <Paragraphs>25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Franklin Gothic Book</vt:lpstr>
      <vt:lpstr>Office-thema</vt:lpstr>
      <vt:lpstr>De Franse Lidwoorden…</vt:lpstr>
      <vt:lpstr>De Franse Lidwoorden…</vt:lpstr>
      <vt:lpstr>De Franse Lidwoorden…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2020-09-03T09:45:28Z</dcterms:created>
  <dcterms:modified xsi:type="dcterms:W3CDTF">2020-10-15T12:30:45Z</dcterms:modified>
</cp:coreProperties>
</file>